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7" autoAdjust="0"/>
    <p:restoredTop sz="94660"/>
  </p:normalViewPr>
  <p:slideViewPr>
    <p:cSldViewPr snapToGrid="0">
      <p:cViewPr varScale="1">
        <p:scale>
          <a:sx n="50" d="100"/>
          <a:sy n="50" d="100"/>
        </p:scale>
        <p:origin x="35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A1DB6-71CE-62EF-B142-09D8122E0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BAABB0-5649-D759-6295-ADC1F939FB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072C5-2E53-97E8-7FE0-C5C094064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E049-E9E0-4743-978F-B95EB52270C5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33AC0-1150-86D5-17B8-26DC0F44D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A2D1C-8965-B008-CB28-BD04EDFB3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926F-005F-4538-9A51-9FAB0801C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214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A83A7-0EF9-F9F1-9C52-E33FB9DC6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958E9E-2DBB-4C43-D278-5D06B3711E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57A64-F1D4-ADE6-61AE-909F4D333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E049-E9E0-4743-978F-B95EB52270C5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76EB6-9DF5-7CF1-18D6-50AD73601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6F278-685F-F02D-124C-87646965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926F-005F-4538-9A51-9FAB0801C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5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073EF6-F5E5-7195-D23D-C459BA9E56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AFCE3B-4277-7F6C-AF16-D0AA0DF610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DCC81-EC4E-0CF4-4043-F3A34C867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E049-E9E0-4743-978F-B95EB52270C5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90FC8-C396-D08D-E35E-E9B8C718F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B7C8B-511F-C48E-23BB-910FBB87A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926F-005F-4538-9A51-9FAB0801C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675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F6603-C743-2844-A229-B5DCE8CEF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1D970-246B-9565-28E2-E4F62AD5C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2F56B-A593-6DC3-BAC6-D3379131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E049-E9E0-4743-978F-B95EB52270C5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B3726-4719-DA1B-9D31-7C04135CF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30343-65D2-FB98-B4AE-BF7D16859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926F-005F-4538-9A51-9FAB0801C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88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B6B5B-F0E9-2573-A9D1-36D93E8C7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D160F-F2E9-4CBC-A9AA-91F55CD1D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A44C2-4E41-DBFA-8E05-29CFC3EBB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E049-E9E0-4743-978F-B95EB52270C5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79952-412D-28BA-4FB6-784E63B9F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6E31A-8E0A-37C3-69CA-00776FBF4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926F-005F-4538-9A51-9FAB0801C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868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B3A52-D9D2-0586-1DD2-EA6F91BA9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F214F-DC8B-9183-3B50-87A3729E03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D164E2-5513-0DB4-72AD-B85D2755A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C07242-A6ED-F72F-D0A5-22E0908A7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E049-E9E0-4743-978F-B95EB52270C5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E0683-7D7F-9879-5904-5A964033B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DBB3D9-588A-A26B-3584-8B5331E77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926F-005F-4538-9A51-9FAB0801C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245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37375-A076-5ABA-536F-99473B70F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7E419-BE06-5022-F18F-0425AD6C3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BB5BA7-05E3-3BEC-CCC5-B65F57C74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72AA6E-4C69-83D5-B099-51F9C7CEE9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EC77F5-1580-27B6-56CC-3F4AB508F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49FF2E-45DD-1747-FC55-CF21B7981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E049-E9E0-4743-978F-B95EB52270C5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9560C-7BB7-4CEA-5B89-BC4A002D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A155E1-B2BE-B417-E311-65D1C785A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926F-005F-4538-9A51-9FAB0801C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975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E8282-703C-D1AA-CB00-3E7216997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24019E-997B-279F-25F3-232AFBA5F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E049-E9E0-4743-978F-B95EB52270C5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CB1816-CE2F-8E07-C394-4BC731E5C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353F83-45DA-A936-341B-9D35ADD07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926F-005F-4538-9A51-9FAB0801C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685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1F393F-F00A-0254-2D06-1B01BAAF3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E049-E9E0-4743-978F-B95EB52270C5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985404-905D-381C-9777-7F103C731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A6A7E-B8A6-DC77-EB0E-1B57A188E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926F-005F-4538-9A51-9FAB0801C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335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3FCE8-6BB8-6F1C-6AD0-1AF796CF4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D8587-6D3B-68D2-11AF-1F8849181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7F985F-AC73-037C-4295-38A3A25F5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85C2E1-78A6-E063-B913-BB6A00F5E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E049-E9E0-4743-978F-B95EB52270C5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1BA03E-06F0-AE7F-37FC-52A397376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C745C-7C80-2D0B-22EE-6CDCFB300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926F-005F-4538-9A51-9FAB0801C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424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145D7-DE38-1E98-914F-3F7B759BF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5D1BF8-8FC7-A5FB-FC81-A33F921364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C42D78-AE51-DC51-D66D-BF21B7970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1C922A-C02F-4DF9-5A6E-D02F75BF0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E049-E9E0-4743-978F-B95EB52270C5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785F03-B76B-AE73-2B19-8967DA6A7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0D18B3-1B2D-110A-44F9-05C1BEBB8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926F-005F-4538-9A51-9FAB0801C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289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CC7763-92FA-B156-CBAF-CE6B785CA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9B27C-5F0E-F383-ED48-1A2F198B1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7E505-4EB7-F091-9440-167E844846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91E049-E9E0-4743-978F-B95EB52270C5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30AD9-BAB6-FC37-00EC-629DADDD1A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2ADDD-3F4A-6550-6CA0-D4EA00389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37926F-005F-4538-9A51-9FAB0801C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920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oster of a person holding a ball&#10;&#10;AI-generated content may be incorrect.">
            <a:extLst>
              <a:ext uri="{FF2B5EF4-FFF2-40B4-BE49-F238E27FC236}">
                <a16:creationId xmlns:a16="http://schemas.microsoft.com/office/drawing/2014/main" id="{EF6A6AD2-9D68-74EA-447C-82519D789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63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7D430-BE9E-4DB1-FA4F-B5123B749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of two men playing rugby&#10;&#10;AI-generated content may be incorrect.">
            <a:extLst>
              <a:ext uri="{FF2B5EF4-FFF2-40B4-BE49-F238E27FC236}">
                <a16:creationId xmlns:a16="http://schemas.microsoft.com/office/drawing/2014/main" id="{7F4BE6F0-28C0-47BB-788B-B3116E140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17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oster of a referee pointing at something&#10;&#10;AI-generated content may be incorrect.">
            <a:extLst>
              <a:ext uri="{FF2B5EF4-FFF2-40B4-BE49-F238E27FC236}">
                <a16:creationId xmlns:a16="http://schemas.microsoft.com/office/drawing/2014/main" id="{6249A7CF-C198-46C8-B3CE-69DFDD3A4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20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B1EE5-69C4-0F5D-41A0-640ECAC4A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of a person with a ball&#10;&#10;AI-generated content may be incorrect.">
            <a:extLst>
              <a:ext uri="{FF2B5EF4-FFF2-40B4-BE49-F238E27FC236}">
                <a16:creationId xmlns:a16="http://schemas.microsoft.com/office/drawing/2014/main" id="{2A4D2C32-3D5A-09EA-728D-F7D7E9DD8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904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F53BA-AA93-4F8F-0798-CB79C1FCD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yellow card&#10;&#10;AI-generated content may be incorrect.">
            <a:extLst>
              <a:ext uri="{FF2B5EF4-FFF2-40B4-BE49-F238E27FC236}">
                <a16:creationId xmlns:a16="http://schemas.microsoft.com/office/drawing/2014/main" id="{B731D51D-DDEC-04DF-C82E-BA18EB14D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57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70AEC-EF95-4714-E043-162CBE788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of a person running with a ball&#10;&#10;AI-generated content may be incorrect.">
            <a:extLst>
              <a:ext uri="{FF2B5EF4-FFF2-40B4-BE49-F238E27FC236}">
                <a16:creationId xmlns:a16="http://schemas.microsoft.com/office/drawing/2014/main" id="{12C35B93-642F-B9AE-BDED-A5C537F9C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01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Jeffrey Boxer</dc:creator>
  <cp:lastModifiedBy>Jeffrey Boxer</cp:lastModifiedBy>
  <cp:revision>1</cp:revision>
  <dcterms:created xsi:type="dcterms:W3CDTF">2025-07-11T17:09:33Z</dcterms:created>
  <dcterms:modified xsi:type="dcterms:W3CDTF">2025-07-11T17:13:58Z</dcterms:modified>
</cp:coreProperties>
</file>